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37E4-CEF6-EB20-26C4-7B45664C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1AFFC-1AAD-66F9-4B98-6D77F9FC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BEBF-FD7E-4A8E-8C43-DB52C13E432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09BF9-03AA-92E4-A39F-67833E1A5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F8482-CFB6-50BC-E4D1-E96629D9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39EE-C571-474A-A1D8-5651A7548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A91DCF-2E74-4903-41FD-096D4AB8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20FC8-FF82-BE11-ABE6-6E6F2569A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AF016-14C3-D47E-9259-961B44B8D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CBEBF-FD7E-4A8E-8C43-DB52C13E432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06D6C-D016-AA42-2CDC-1AB199E8A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11320-7691-1620-EF9E-57EB91589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139EE-C571-474A-A1D8-5651A7548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5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622D68-1D17-BC72-0D3A-EEA956EB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8000"/>
              </a:lnSpc>
            </a:pPr>
            <a:r>
              <a:rPr lang="en-US" sz="5400">
                <a:solidFill>
                  <a:schemeClr val="bg1"/>
                </a:solidFill>
              </a:rPr>
              <a:t>A Malaria Free population a key driver for Economic development.</a:t>
            </a:r>
            <a:endParaRPr lang="en-ZA" sz="5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1D414-CB11-0701-25B5-CD719CA922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6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01C70D-9541-E299-F53B-1DF48E2C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6F2E8-F7C7-2BA0-426A-BF00A01186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3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510D8E-3280-C480-9FD5-F6380893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80DEA-DAA5-40CC-F473-BFCB1CA7B2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3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57E47D-F5B9-4557-ACB5-50493515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0EE627-CBC3-B601-4931-F77439AF14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6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E73D55-32EF-516A-D485-E01DA908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0B3D0-956F-1849-5ACF-5E03F55464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F8C4B2-1A39-10D8-A1D9-D1567490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/>
              <a:t>Uganda Malaria Reduction and Elimination Strategic Plan 2021-2025</a:t>
            </a:r>
            <a:endParaRPr lang="en-ZA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4A982-C821-10F3-3EC3-A120D9584D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6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25B299-3175-A20D-E8CE-122FD21D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G">
                <a:solidFill>
                  <a:schemeClr val="bg1"/>
                </a:solidFill>
              </a:rPr>
              <a:t>Economic </a:t>
            </a:r>
            <a:r>
              <a:rPr lang="en-UG">
                <a:solidFill>
                  <a:schemeClr val="tx2"/>
                </a:solidFill>
              </a:rPr>
              <a:t>Loss</a:t>
            </a:r>
            <a:endParaRPr lang="en-ZA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512EE-0A64-BB9A-5825-574359FA6E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0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D243FE-3BFD-7AA3-288D-B60D81381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Who we are</a:t>
            </a:r>
            <a:endParaRPr lang="en-ZA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9087F-AAC4-0636-641F-DBB864EC0D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0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0A553A-8782-BE47-85E1-BD537D57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0AF40-983D-DBFC-55E0-3CCEBCD541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2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443803-E09A-75B6-D3A7-38350476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 work</a:t>
            </a:r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15A4D-8FF1-FC9E-FCBE-B7AEA2E44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8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39E6C7-7724-24B6-FBA2-F35D2D89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Ongoing private sector engagement</a:t>
            </a:r>
            <a:endParaRPr lang="en-ZA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FF3E2-C2E0-42A7-615E-FD2E2B324F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8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EE9F75-914D-865C-7518-DE6620BE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Opportunities for collaboration &amp; coordination</a:t>
            </a:r>
            <a:endParaRPr lang="en-ZA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6EF5A-A9C5-DC1D-9886-2C3C8D39F1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34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Widescreen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 Malaria Free population a key driver for Economic development.</vt:lpstr>
      <vt:lpstr>PowerPoint Presentation</vt:lpstr>
      <vt:lpstr>Uganda Malaria Reduction and Elimination Strategic Plan 2021-2025</vt:lpstr>
      <vt:lpstr>Economic Loss</vt:lpstr>
      <vt:lpstr>Who we are</vt:lpstr>
      <vt:lpstr>PowerPoint Presentation</vt:lpstr>
      <vt:lpstr>How we work</vt:lpstr>
      <vt:lpstr>Ongoing private sector engagement</vt:lpstr>
      <vt:lpstr>Opportunities for collaboration &amp; coordination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Malaria Free population a key driver for Economic development.</dc:title>
  <dc:creator>aubrey agaba</dc:creator>
  <cp:lastModifiedBy>aubrey agaba</cp:lastModifiedBy>
  <cp:revision>1</cp:revision>
  <dcterms:created xsi:type="dcterms:W3CDTF">2022-09-29T03:34:22Z</dcterms:created>
  <dcterms:modified xsi:type="dcterms:W3CDTF">2022-09-29T03:34:22Z</dcterms:modified>
</cp:coreProperties>
</file>